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pc="-100" dirty="0" err="1" smtClean="0"/>
              <a:t>netStartTitanium</a:t>
            </a:r>
            <a:r>
              <a:rPr lang="en-US" sz="1800" baseline="84000" dirty="0" err="1" smtClean="0"/>
              <a:t>SM</a:t>
            </a:r>
            <a:r>
              <a:rPr lang="en-US" sz="1800" baseline="84000" dirty="0" smtClean="0"/>
              <a:t/>
            </a:r>
            <a:br>
              <a:rPr lang="en-US" sz="1800" baseline="84000" dirty="0" smtClean="0"/>
            </a:br>
            <a:r>
              <a:rPr lang="en-US" sz="1800" dirty="0" smtClean="0">
                <a:latin typeface="Arial" panose="020B0604020202020204" pitchFamily="34" charset="0"/>
              </a:rPr>
              <a:t>Document Manager by ezTask</a:t>
            </a:r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ezTask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52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2c76baacafd7016adddaab984e06c3a82c79e8f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netStartTitaniumSM Document Manager by ezTask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netStartTitaniumSM</dc:title>
  <dc:creator>george</dc:creator>
  <cp:lastModifiedBy>George Doherty</cp:lastModifiedBy>
  <cp:revision>3</cp:revision>
  <dcterms:created xsi:type="dcterms:W3CDTF">2006-08-16T00:00:00Z</dcterms:created>
  <dcterms:modified xsi:type="dcterms:W3CDTF">2015-02-20T16:36:38Z</dcterms:modified>
</cp:coreProperties>
</file>